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
  </p:notesMasterIdLst>
  <p:sldIdLst>
    <p:sldId id="256" r:id="rId2"/>
    <p:sldId id="257" r:id="rId3"/>
    <p:sldId id="261" r:id="rId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46" autoAdjust="0"/>
    <p:restoredTop sz="63209" autoAdjust="0"/>
  </p:normalViewPr>
  <p:slideViewPr>
    <p:cSldViewPr snapToGrid="0">
      <p:cViewPr varScale="1">
        <p:scale>
          <a:sx n="46" d="100"/>
          <a:sy n="46" d="100"/>
        </p:scale>
        <p:origin x="1458" y="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CAC909-EA19-4A8A-9CE0-FEA3AD1736AE}" type="datetimeFigureOut">
              <a:rPr lang="en-US" smtClean="0"/>
              <a:t>7/28/2021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490D84-5D5A-4206-A6B2-A91A260F7AF6}" type="slidenum">
              <a:rPr lang="en-US" smtClean="0"/>
              <a:t>‹#›</a:t>
            </a:fld>
            <a:endParaRPr lang="en-US"/>
          </a:p>
        </p:txBody>
      </p:sp>
    </p:spTree>
    <p:extLst>
      <p:ext uri="{BB962C8B-B14F-4D97-AF65-F5344CB8AC3E}">
        <p14:creationId xmlns:p14="http://schemas.microsoft.com/office/powerpoint/2010/main" val="40898818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Meticulous Market Research PVT. Ltd conducted a research to determine the effects of the Covid-19 pandemic on the sugar substitutes market. The researchers found out that the sugar substitute market has grown significantly during the pandemic due to the increased demand for low calorie foods. Other factors leading to an increased growth of the market were increased demand for functional food products, prevalence of overweight and diabetes, and increased demand for artificial sugar substitutes. </a:t>
            </a:r>
          </a:p>
          <a:p>
            <a:r>
              <a:rPr lang="en-US" dirty="0"/>
              <a:t>The researchers compared the size of the sugar substitutes market before and after the pandemic to determine the effects of the pandemic. Before the pandemic, consumers did not consume hygienic and nutritious foods with low fat and calorie content. However, after the pandemic, many consumers across the world started adopting foods with low calorie content. Increased demand for food products made from artificial sugar substitutes has prompted manufactures to replace natural sugars with artificial sugars. In 2020, the sales of dietary supplements made from artificial sugars increased by 35% in the United States. In Europe, two thirds of the population have adopted foods with low calorie contents. </a:t>
            </a:r>
          </a:p>
          <a:p>
            <a:r>
              <a:rPr lang="en-US" dirty="0"/>
              <a:t>The research demonstrates that there is continued adoption of healthier foods following the begging of the Covid-19 crisis, which should be continued to promote healthy lifestyles and develop a more productive society. A change of consumer behaviors will promote the growth of the market</a:t>
            </a:r>
          </a:p>
        </p:txBody>
      </p:sp>
      <p:sp>
        <p:nvSpPr>
          <p:cNvPr id="4" name="Slide Number Placeholder 3"/>
          <p:cNvSpPr>
            <a:spLocks noGrp="1"/>
          </p:cNvSpPr>
          <p:nvPr>
            <p:ph type="sldNum" sz="quarter" idx="5"/>
          </p:nvPr>
        </p:nvSpPr>
        <p:spPr/>
        <p:txBody>
          <a:bodyPr/>
          <a:lstStyle/>
          <a:p>
            <a:fld id="{3A490D84-5D5A-4206-A6B2-A91A260F7AF6}" type="slidenum">
              <a:rPr lang="en-US" smtClean="0"/>
              <a:t>2</a:t>
            </a:fld>
            <a:endParaRPr lang="en-US"/>
          </a:p>
        </p:txBody>
      </p:sp>
    </p:spTree>
    <p:extLst>
      <p:ext uri="{BB962C8B-B14F-4D97-AF65-F5344CB8AC3E}">
        <p14:creationId xmlns:p14="http://schemas.microsoft.com/office/powerpoint/2010/main" val="42247778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39D2DF72-0AF4-4EC8-9CB4-CF1AB3D89699}" type="datetimeFigureOut">
              <a:rPr lang="en-US" smtClean="0"/>
              <a:t>7/28/2021</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E085474C-2A5B-420F-9447-4933067FCD42}"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71233443"/>
      </p:ext>
    </p:extLst>
  </p:cSld>
  <p:clrMapOvr>
    <a:masterClrMapping/>
  </p:clrMapOvr>
  <p:transition spd="slow">
    <p:blinds dir="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9D2DF72-0AF4-4EC8-9CB4-CF1AB3D89699}" type="datetimeFigureOut">
              <a:rPr lang="en-US" smtClean="0"/>
              <a:t>7/28/2021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85474C-2A5B-420F-9447-4933067FCD42}" type="slidenum">
              <a:rPr lang="en-US" smtClean="0"/>
              <a:t>‹#›</a:t>
            </a:fld>
            <a:endParaRPr lang="en-US"/>
          </a:p>
        </p:txBody>
      </p:sp>
    </p:spTree>
    <p:extLst>
      <p:ext uri="{BB962C8B-B14F-4D97-AF65-F5344CB8AC3E}">
        <p14:creationId xmlns:p14="http://schemas.microsoft.com/office/powerpoint/2010/main" val="2161217770"/>
      </p:ext>
    </p:extLst>
  </p:cSld>
  <p:clrMapOvr>
    <a:masterClrMapping/>
  </p:clrMapOvr>
  <p:transition spd="slow">
    <p:blinds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9D2DF72-0AF4-4EC8-9CB4-CF1AB3D89699}" type="datetimeFigureOut">
              <a:rPr lang="en-US" smtClean="0"/>
              <a:t>7/28/2021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85474C-2A5B-420F-9447-4933067FCD42}"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97340624"/>
      </p:ext>
    </p:extLst>
  </p:cSld>
  <p:clrMapOvr>
    <a:masterClrMapping/>
  </p:clrMapOvr>
  <p:transition spd="slow">
    <p:blinds dir="vert"/>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9D2DF72-0AF4-4EC8-9CB4-CF1AB3D89699}" type="datetimeFigureOut">
              <a:rPr lang="en-US" smtClean="0"/>
              <a:t>7/28/2021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85474C-2A5B-420F-9447-4933067FCD42}"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91710107"/>
      </p:ext>
    </p:extLst>
  </p:cSld>
  <p:clrMapOvr>
    <a:masterClrMapping/>
  </p:clrMapOvr>
  <p:transition spd="slow">
    <p:blinds dir="vert"/>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9D2DF72-0AF4-4EC8-9CB4-CF1AB3D89699}" type="datetimeFigureOut">
              <a:rPr lang="en-US" smtClean="0"/>
              <a:t>7/28/2021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85474C-2A5B-420F-9447-4933067FCD42}" type="slidenum">
              <a:rPr lang="en-US" smtClean="0"/>
              <a:t>‹#›</a:t>
            </a:fld>
            <a:endParaRPr lang="en-US"/>
          </a:p>
        </p:txBody>
      </p:sp>
    </p:spTree>
    <p:extLst>
      <p:ext uri="{BB962C8B-B14F-4D97-AF65-F5344CB8AC3E}">
        <p14:creationId xmlns:p14="http://schemas.microsoft.com/office/powerpoint/2010/main" val="1536495055"/>
      </p:ext>
    </p:extLst>
  </p:cSld>
  <p:clrMapOvr>
    <a:masterClrMapping/>
  </p:clrMapOvr>
  <p:transition spd="slow">
    <p:blinds dir="vert"/>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9D2DF72-0AF4-4EC8-9CB4-CF1AB3D89699}" type="datetimeFigureOut">
              <a:rPr lang="en-US" smtClean="0"/>
              <a:t>7/28/2021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85474C-2A5B-420F-9447-4933067FCD42}"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37882228"/>
      </p:ext>
    </p:extLst>
  </p:cSld>
  <p:clrMapOvr>
    <a:masterClrMapping/>
  </p:clrMapOvr>
  <p:transition spd="slow">
    <p:blinds dir="vert"/>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9D2DF72-0AF4-4EC8-9CB4-CF1AB3D89699}" type="datetimeFigureOut">
              <a:rPr lang="en-US" smtClean="0"/>
              <a:t>7/28/2021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85474C-2A5B-420F-9447-4933067FCD42}"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25453627"/>
      </p:ext>
    </p:extLst>
  </p:cSld>
  <p:clrMapOvr>
    <a:masterClrMapping/>
  </p:clrMapOvr>
  <p:transition spd="slow">
    <p:blinds dir="vert"/>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9D2DF72-0AF4-4EC8-9CB4-CF1AB3D89699}" type="datetimeFigureOut">
              <a:rPr lang="en-US" smtClean="0"/>
              <a:t>7/28/2021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85474C-2A5B-420F-9447-4933067FCD42}"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98749216"/>
      </p:ext>
    </p:extLst>
  </p:cSld>
  <p:clrMapOvr>
    <a:masterClrMapping/>
  </p:clrMapOvr>
  <p:transition spd="slow">
    <p:blinds dir="vert"/>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9D2DF72-0AF4-4EC8-9CB4-CF1AB3D89699}" type="datetimeFigureOut">
              <a:rPr lang="en-US" smtClean="0"/>
              <a:t>7/28/2021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85474C-2A5B-420F-9447-4933067FCD42}"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73125572"/>
      </p:ext>
    </p:extLst>
  </p:cSld>
  <p:clrMapOvr>
    <a:masterClrMapping/>
  </p:clrMapOvr>
  <p:transition spd="slow">
    <p:blinds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9D2DF72-0AF4-4EC8-9CB4-CF1AB3D89699}" type="datetimeFigureOut">
              <a:rPr lang="en-US" smtClean="0"/>
              <a:t>7/28/2021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85474C-2A5B-420F-9447-4933067FCD42}" type="slidenum">
              <a:rPr lang="en-US" smtClean="0"/>
              <a:t>‹#›</a:t>
            </a:fld>
            <a:endParaRPr lang="en-US"/>
          </a:p>
        </p:txBody>
      </p:sp>
    </p:spTree>
    <p:extLst>
      <p:ext uri="{BB962C8B-B14F-4D97-AF65-F5344CB8AC3E}">
        <p14:creationId xmlns:p14="http://schemas.microsoft.com/office/powerpoint/2010/main" val="2073947379"/>
      </p:ext>
    </p:extLst>
  </p:cSld>
  <p:clrMapOvr>
    <a:masterClrMapping/>
  </p:clrMapOvr>
  <p:transition spd="slow">
    <p:blinds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9D2DF72-0AF4-4EC8-9CB4-CF1AB3D89699}" type="datetimeFigureOut">
              <a:rPr lang="en-US" smtClean="0"/>
              <a:t>7/28/2021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85474C-2A5B-420F-9447-4933067FCD42}"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93671985"/>
      </p:ext>
    </p:extLst>
  </p:cSld>
  <p:clrMapOvr>
    <a:masterClrMapping/>
  </p:clrMapOvr>
  <p:transition spd="slow">
    <p:blinds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9D2DF72-0AF4-4EC8-9CB4-CF1AB3D89699}" type="datetimeFigureOut">
              <a:rPr lang="en-US" smtClean="0"/>
              <a:t>7/28/2021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85474C-2A5B-420F-9447-4933067FCD42}" type="slidenum">
              <a:rPr lang="en-US" smtClean="0"/>
              <a:t>‹#›</a:t>
            </a:fld>
            <a:endParaRPr lang="en-US"/>
          </a:p>
        </p:txBody>
      </p:sp>
    </p:spTree>
    <p:extLst>
      <p:ext uri="{BB962C8B-B14F-4D97-AF65-F5344CB8AC3E}">
        <p14:creationId xmlns:p14="http://schemas.microsoft.com/office/powerpoint/2010/main" val="981017329"/>
      </p:ext>
    </p:extLst>
  </p:cSld>
  <p:clrMapOvr>
    <a:masterClrMapping/>
  </p:clrMapOvr>
  <p:transition spd="slow">
    <p:blinds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9D2DF72-0AF4-4EC8-9CB4-CF1AB3D89699}" type="datetimeFigureOut">
              <a:rPr lang="en-US" smtClean="0"/>
              <a:t>7/28/2021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085474C-2A5B-420F-9447-4933067FCD42}"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76949328"/>
      </p:ext>
    </p:extLst>
  </p:cSld>
  <p:clrMapOvr>
    <a:masterClrMapping/>
  </p:clrMapOvr>
  <p:transition spd="slow">
    <p:blinds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9D2DF72-0AF4-4EC8-9CB4-CF1AB3D89699}" type="datetimeFigureOut">
              <a:rPr lang="en-US" smtClean="0"/>
              <a:t>7/28/2021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085474C-2A5B-420F-9447-4933067FCD42}"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02415454"/>
      </p:ext>
    </p:extLst>
  </p:cSld>
  <p:clrMapOvr>
    <a:masterClrMapping/>
  </p:clrMapOvr>
  <p:transition spd="slow">
    <p:blinds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D2DF72-0AF4-4EC8-9CB4-CF1AB3D89699}" type="datetimeFigureOut">
              <a:rPr lang="en-US" smtClean="0"/>
              <a:t>7/28/2021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085474C-2A5B-420F-9447-4933067FCD42}" type="slidenum">
              <a:rPr lang="en-US" smtClean="0"/>
              <a:t>‹#›</a:t>
            </a:fld>
            <a:endParaRPr lang="en-US"/>
          </a:p>
        </p:txBody>
      </p:sp>
    </p:spTree>
    <p:extLst>
      <p:ext uri="{BB962C8B-B14F-4D97-AF65-F5344CB8AC3E}">
        <p14:creationId xmlns:p14="http://schemas.microsoft.com/office/powerpoint/2010/main" val="1419841404"/>
      </p:ext>
    </p:extLst>
  </p:cSld>
  <p:clrMapOvr>
    <a:masterClrMapping/>
  </p:clrMapOvr>
  <p:transition spd="slow">
    <p:blinds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9D2DF72-0AF4-4EC8-9CB4-CF1AB3D89699}" type="datetimeFigureOut">
              <a:rPr lang="en-US" smtClean="0"/>
              <a:t>7/28/2021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85474C-2A5B-420F-9447-4933067FCD42}"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21138576"/>
      </p:ext>
    </p:extLst>
  </p:cSld>
  <p:clrMapOvr>
    <a:masterClrMapping/>
  </p:clrMapOvr>
  <p:transition spd="slow">
    <p:blinds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9D2DF72-0AF4-4EC8-9CB4-CF1AB3D89699}" type="datetimeFigureOut">
              <a:rPr lang="en-US" smtClean="0"/>
              <a:t>7/28/2021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85474C-2A5B-420F-9447-4933067FCD42}" type="slidenum">
              <a:rPr lang="en-US" smtClean="0"/>
              <a:t>‹#›</a:t>
            </a:fld>
            <a:endParaRPr lang="en-US"/>
          </a:p>
        </p:txBody>
      </p:sp>
    </p:spTree>
    <p:extLst>
      <p:ext uri="{BB962C8B-B14F-4D97-AF65-F5344CB8AC3E}">
        <p14:creationId xmlns:p14="http://schemas.microsoft.com/office/powerpoint/2010/main" val="3964144466"/>
      </p:ext>
    </p:extLst>
  </p:cSld>
  <p:clrMapOvr>
    <a:masterClrMapping/>
  </p:clrMapOvr>
  <p:transition spd="slow">
    <p:blinds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39D2DF72-0AF4-4EC8-9CB4-CF1AB3D89699}" type="datetimeFigureOut">
              <a:rPr lang="en-US" smtClean="0"/>
              <a:t>7/28/2021</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085474C-2A5B-420F-9447-4933067FCD42}" type="slidenum">
              <a:rPr lang="en-US" smtClean="0"/>
              <a:t>‹#›</a:t>
            </a:fld>
            <a:endParaRPr lang="en-US"/>
          </a:p>
        </p:txBody>
      </p:sp>
    </p:spTree>
    <p:extLst>
      <p:ext uri="{BB962C8B-B14F-4D97-AF65-F5344CB8AC3E}">
        <p14:creationId xmlns:p14="http://schemas.microsoft.com/office/powerpoint/2010/main" val="25949098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ransition spd="slow">
    <p:blinds dir="vert"/>
  </p:transition>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globalnewswire.com/en/news-release/2021/03/02/2184967/0/en/sugar-substitutes-market-to-reach-23-1-billion-by-2027-exclusive-report-covering-pre-and-postcovid-19-market-analysis-and-forecasts-by-meticulous-reseaerch.htm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E6082-955D-4133-A426-EABE59C9378E}"/>
              </a:ext>
            </a:extLst>
          </p:cNvPr>
          <p:cNvSpPr>
            <a:spLocks noGrp="1"/>
          </p:cNvSpPr>
          <p:nvPr>
            <p:ph type="ctrTitle"/>
          </p:nvPr>
        </p:nvSpPr>
        <p:spPr/>
        <p:txBody>
          <a:bodyPr/>
          <a:lstStyle/>
          <a:p>
            <a:r>
              <a:rPr lang="en-US" dirty="0"/>
              <a:t>Explanation of the Big Idea</a:t>
            </a:r>
          </a:p>
        </p:txBody>
      </p:sp>
      <p:sp>
        <p:nvSpPr>
          <p:cNvPr id="3" name="Subtitle 2">
            <a:extLst>
              <a:ext uri="{FF2B5EF4-FFF2-40B4-BE49-F238E27FC236}">
                <a16:creationId xmlns:a16="http://schemas.microsoft.com/office/drawing/2014/main" id="{0A3D2D87-039B-4E44-A81A-2D4492B63D3E}"/>
              </a:ext>
            </a:extLst>
          </p:cNvPr>
          <p:cNvSpPr>
            <a:spLocks noGrp="1"/>
          </p:cNvSpPr>
          <p:nvPr>
            <p:ph type="subTitle" idx="1"/>
          </p:nvPr>
        </p:nvSpPr>
        <p:spPr/>
        <p:txBody>
          <a:bodyPr>
            <a:normAutofit lnSpcReduction="10000"/>
          </a:bodyPr>
          <a:lstStyle/>
          <a:p>
            <a:r>
              <a:rPr lang="en-US" dirty="0"/>
              <a:t>Name:</a:t>
            </a:r>
          </a:p>
          <a:p>
            <a:r>
              <a:rPr lang="en-US" dirty="0"/>
              <a:t>Institution:</a:t>
            </a:r>
          </a:p>
          <a:p>
            <a:r>
              <a:rPr lang="en-US" dirty="0"/>
              <a:t>Date:</a:t>
            </a:r>
          </a:p>
          <a:p>
            <a:endParaRPr lang="en-US" dirty="0"/>
          </a:p>
        </p:txBody>
      </p:sp>
    </p:spTree>
    <p:extLst>
      <p:ext uri="{BB962C8B-B14F-4D97-AF65-F5344CB8AC3E}">
        <p14:creationId xmlns:p14="http://schemas.microsoft.com/office/powerpoint/2010/main" val="1654699277"/>
      </p:ext>
    </p:extLst>
  </p:cSld>
  <p:clrMapOvr>
    <a:masterClrMapping/>
  </p:clrMapOvr>
  <p:transition spd="slow">
    <p:blinds dir="ver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AFDDE-E00C-432A-9B8F-35270965DDC6}"/>
              </a:ext>
            </a:extLst>
          </p:cNvPr>
          <p:cNvSpPr>
            <a:spLocks noGrp="1"/>
          </p:cNvSpPr>
          <p:nvPr>
            <p:ph type="title"/>
          </p:nvPr>
        </p:nvSpPr>
        <p:spPr/>
        <p:txBody>
          <a:bodyPr/>
          <a:lstStyle/>
          <a:p>
            <a:r>
              <a:rPr lang="en-US" dirty="0"/>
              <a:t>Explanation of the Big Idea</a:t>
            </a:r>
          </a:p>
        </p:txBody>
      </p:sp>
      <p:sp>
        <p:nvSpPr>
          <p:cNvPr id="3" name="Content Placeholder 2">
            <a:extLst>
              <a:ext uri="{FF2B5EF4-FFF2-40B4-BE49-F238E27FC236}">
                <a16:creationId xmlns:a16="http://schemas.microsoft.com/office/drawing/2014/main" id="{33039B57-F34C-4745-974F-37FF00B378A7}"/>
              </a:ext>
            </a:extLst>
          </p:cNvPr>
          <p:cNvSpPr>
            <a:spLocks noGrp="1"/>
          </p:cNvSpPr>
          <p:nvPr>
            <p:ph idx="1"/>
          </p:nvPr>
        </p:nvSpPr>
        <p:spPr/>
        <p:txBody>
          <a:bodyPr>
            <a:normAutofit fontScale="77500" lnSpcReduction="20000"/>
          </a:bodyPr>
          <a:lstStyle/>
          <a:p>
            <a:r>
              <a:rPr lang="en-US" b="1" dirty="0"/>
              <a:t>Big idea</a:t>
            </a:r>
            <a:r>
              <a:rPr lang="en-US" dirty="0"/>
              <a:t>: the sugar substitutes market has grown significantly in the post pandemic period because of changing consumer behaviors and the adoption of healthier foods, which will lead to healthy lifestyles. </a:t>
            </a:r>
          </a:p>
          <a:p>
            <a:r>
              <a:rPr lang="en-US" dirty="0"/>
              <a:t>Covid-19 pandemic has affected the growth of markets. </a:t>
            </a:r>
          </a:p>
          <a:p>
            <a:r>
              <a:rPr lang="en-US" dirty="0"/>
              <a:t>The sugar substitute market has significantly grown during the pandemic.</a:t>
            </a:r>
          </a:p>
          <a:p>
            <a:r>
              <a:rPr lang="en-US" dirty="0"/>
              <a:t> Before the pandemic, the market size was smaller  because of unhealthy consumption behaviors. </a:t>
            </a:r>
          </a:p>
          <a:p>
            <a:r>
              <a:rPr lang="en-US" dirty="0"/>
              <a:t>Dietary supplementary sales increased by 35% in 2020. </a:t>
            </a:r>
          </a:p>
          <a:p>
            <a:r>
              <a:rPr lang="en-US" dirty="0"/>
              <a:t>2/3 of Europeans have adopted healthy eating habits. </a:t>
            </a:r>
          </a:p>
          <a:p>
            <a:r>
              <a:rPr lang="en-US" dirty="0"/>
              <a:t>Healthy lifestyle choices will guarantee continued growth of the artificial sugar market in the long-term</a:t>
            </a:r>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363608483"/>
      </p:ext>
    </p:extLst>
  </p:cSld>
  <p:clrMapOvr>
    <a:masterClrMapping/>
  </p:clrMapOvr>
  <p:transition spd="slow">
    <p:blinds dir="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92111-1410-461C-8CF0-5D9423A3025C}"/>
              </a:ext>
            </a:extLst>
          </p:cNvPr>
          <p:cNvSpPr>
            <a:spLocks noGrp="1"/>
          </p:cNvSpPr>
          <p:nvPr>
            <p:ph type="title"/>
          </p:nvPr>
        </p:nvSpPr>
        <p:spPr/>
        <p:txBody>
          <a:bodyPr/>
          <a:lstStyle/>
          <a:p>
            <a:r>
              <a:rPr lang="en-US" dirty="0"/>
              <a:t>Reference </a:t>
            </a:r>
          </a:p>
        </p:txBody>
      </p:sp>
      <p:sp>
        <p:nvSpPr>
          <p:cNvPr id="3" name="Content Placeholder 2">
            <a:extLst>
              <a:ext uri="{FF2B5EF4-FFF2-40B4-BE49-F238E27FC236}">
                <a16:creationId xmlns:a16="http://schemas.microsoft.com/office/drawing/2014/main" id="{48CA9332-E35D-4746-9234-AB0D15A37A37}"/>
              </a:ext>
            </a:extLst>
          </p:cNvPr>
          <p:cNvSpPr>
            <a:spLocks noGrp="1"/>
          </p:cNvSpPr>
          <p:nvPr>
            <p:ph idx="1"/>
          </p:nvPr>
        </p:nvSpPr>
        <p:spPr/>
        <p:txBody>
          <a:bodyPr/>
          <a:lstStyle/>
          <a:p>
            <a:r>
              <a:rPr lang="en-US" dirty="0"/>
              <a:t>Meticulous Market Research Pvt. Ltd. Sugar substitutes market to reach $23.1 billion by 2027 – Exclusive report covering pre and post Cobid-19 market. (2021). </a:t>
            </a:r>
            <a:r>
              <a:rPr lang="en-US">
                <a:hlinkClick r:id="rId2"/>
              </a:rPr>
              <a:t>https://www.globalnewswire.com/en/news-release/2021/03/02/2184967/0/en/sugar-substitutes-market-to-reach-23-1-billion-by-2027-exclusive-report-covering-pre-and-postcovid-19-market-analysis-and-forecasts-by-meticulous-reseaerch.html</a:t>
            </a:r>
            <a:r>
              <a:rPr lang="en-US"/>
              <a:t> </a:t>
            </a:r>
          </a:p>
        </p:txBody>
      </p:sp>
    </p:spTree>
    <p:extLst>
      <p:ext uri="{BB962C8B-B14F-4D97-AF65-F5344CB8AC3E}">
        <p14:creationId xmlns:p14="http://schemas.microsoft.com/office/powerpoint/2010/main" val="40717522"/>
      </p:ext>
    </p:extLst>
  </p:cSld>
  <p:clrMapOvr>
    <a:masterClrMapping/>
  </p:clrMapOvr>
  <p:transition spd="slow">
    <p:blinds dir="vert"/>
  </p:transition>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26</TotalTime>
  <Words>416</Words>
  <Application>Microsoft Office PowerPoint</Application>
  <PresentationFormat>Widescreen</PresentationFormat>
  <Paragraphs>21</Paragraphs>
  <Slides>3</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Arial</vt:lpstr>
      <vt:lpstr>Calibri</vt:lpstr>
      <vt:lpstr>Garamond</vt:lpstr>
      <vt:lpstr>Organic</vt:lpstr>
      <vt:lpstr>Explanation of the Big Idea</vt:lpstr>
      <vt:lpstr>Explanation of the Big Idea</vt:lpstr>
      <vt:lpstr>Reference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Explanation of the Big Idea</dc:title>
  <dc:creator>lazarus junior</dc:creator>
  <cp:lastModifiedBy>lazarus junior</cp:lastModifiedBy>
  <cp:revision>12</cp:revision>
  <dcterms:created xsi:type="dcterms:W3CDTF">2021-07-28T08:13:22Z</dcterms:created>
  <dcterms:modified xsi:type="dcterms:W3CDTF">2021-07-28T12:14:49Z</dcterms:modified>
</cp:coreProperties>
</file>